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2" r:id="rId2"/>
    <p:sldId id="264" r:id="rId3"/>
    <p:sldId id="266" r:id="rId4"/>
    <p:sldId id="268" r:id="rId5"/>
    <p:sldId id="270" r:id="rId6"/>
    <p:sldId id="272" r:id="rId7"/>
    <p:sldId id="274" r:id="rId8"/>
    <p:sldId id="276" r:id="rId9"/>
    <p:sldId id="278" r:id="rId10"/>
    <p:sldId id="280" r:id="rId11"/>
    <p:sldId id="282" r:id="rId12"/>
    <p:sldId id="284" r:id="rId13"/>
    <p:sldId id="286" r:id="rId14"/>
    <p:sldId id="288" r:id="rId15"/>
    <p:sldId id="290" r:id="rId16"/>
    <p:sldId id="292" r:id="rId17"/>
    <p:sldId id="294" r:id="rId18"/>
    <p:sldId id="296" r:id="rId19"/>
    <p:sldId id="298" r:id="rId20"/>
    <p:sldId id="300" r:id="rId21"/>
    <p:sldId id="302" r:id="rId22"/>
    <p:sldId id="304" r:id="rId23"/>
    <p:sldId id="306" r:id="rId24"/>
    <p:sldId id="308" r:id="rId25"/>
    <p:sldId id="310" r:id="rId26"/>
    <p:sldId id="312" r:id="rId27"/>
    <p:sldId id="314" r:id="rId28"/>
    <p:sldId id="316" r:id="rId29"/>
    <p:sldId id="318" r:id="rId30"/>
    <p:sldId id="320" r:id="rId31"/>
    <p:sldId id="322" r:id="rId32"/>
    <p:sldId id="324" r:id="rId33"/>
    <p:sldId id="326" r:id="rId34"/>
    <p:sldId id="328" r:id="rId35"/>
    <p:sldId id="330" r:id="rId36"/>
    <p:sldId id="332" r:id="rId37"/>
    <p:sldId id="334" r:id="rId38"/>
    <p:sldId id="336" r:id="rId39"/>
    <p:sldId id="338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0"/>
    <p:restoredTop sz="0"/>
  </p:normalViewPr>
  <p:slideViewPr>
    <p:cSldViewPr>
      <p:cViewPr>
        <p:scale>
          <a:sx n="73" d="100"/>
          <a:sy n="73" d="100"/>
        </p:scale>
        <p:origin x="-272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Tim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FECB0-B045-4BF5-BE53-41A5F6C4B25E}" type="datetimeFigureOut">
              <a:rPr/>
              <a:pPr/>
              <a:t>3/13/2020</a:t>
            </a:fld>
            <a:endParaRPr/>
          </a:p>
        </p:txBody>
      </p:sp>
      <p:sp>
        <p:nvSpPr>
          <p:cNvPr id="4" name="SlideImag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sz="1200"/>
            </a:defPPr>
          </a:lstStyle>
          <a:p>
            <a:r>
              <a:rPr smtClean="0"/>
              <a:t>First Level</a:t>
            </a:r>
          </a:p>
          <a:p>
            <a:pPr lvl="1"/>
            <a:r>
              <a:rPr smtClean="0"/>
              <a:t>Second Level</a:t>
            </a:r>
          </a:p>
          <a:p>
            <a:pPr lvl="2"/>
            <a:r>
              <a:rPr smtClean="0"/>
              <a:t>Third level</a:t>
            </a:r>
          </a:p>
          <a:p>
            <a:pPr lvl="3"/>
            <a:r>
              <a:rPr smtClean="0"/>
              <a:t>Fourth level</a:t>
            </a:r>
          </a:p>
          <a:p>
            <a:pPr lvl="4"/>
            <a:r>
              <a:rPr smtClean="0"/>
              <a:t>Fifth level</a:t>
            </a:r>
          </a:p>
        </p:txBody>
      </p:sp>
      <p:sp>
        <p:nvSpPr>
          <p:cNvPr id="6" name="Foo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Numb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6ED46-19B2-4B76-A4A9-2544B17DB4D2}" type="slidenum">
              <a:rPr smtClean="0"/>
              <a:pPr/>
              <a:t>‹#›</a:t>
            </a:fld>
            <a:endParaRPr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另：需要PPT文件学习的，可加下图木木微信；或关注公众号输入“于老师”；或加入“高校资源QQ共享群“群文件中直接搜索下载即可。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6A71EBA-1635-470D-9DAA-A607DD6E273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C4C622D-5ADF-4273-8B5D-66D28FFC024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E56D9AD-D61D-476C-814D-E1EECC503856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B088DF-98A0-48E1-90D0-71942344A2FE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CC59EC4-11F5-437A-B9B8-D41CA69CE67F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2A7F48B-270C-43F5-A4AD-7224FC5342EF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748D5A19-36AC-47B4-B151-713E708AF4D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2D14CA24-CB4E-4F95-B5FD-61AEF2D137DE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89FFEDB4-A4F3-4CA4-BFFE-D905D35B9562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5539CD6-37FA-4E89-A6B0-65B1D60F942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AD7B1A69-2508-40D9-AD6D-DF940CBABF1F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7.12"/>
  <p:tag name="AS_TITLE" val="Aspose.Slides for .NET 4.0 Client Profile"/>
  <p:tag name="AS_VERSION" val="18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</Words>
  <Application>Microsoft Office PowerPoint</Application>
  <PresentationFormat>全屏显示(4:3)</PresentationFormat>
  <Paragraphs>78</Paragraphs>
  <Slides>39</Slides>
  <Notes>39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0" baseType="lpstr">
      <vt:lpstr>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Administrator</cp:lastModifiedBy>
  <cp:revision>2</cp:revision>
  <cp:lastPrinted>2020-03-13T21:01:35Z</cp:lastPrinted>
  <dcterms:created xsi:type="dcterms:W3CDTF">2020-03-13T21:01:35Z</dcterms:created>
  <dcterms:modified xsi:type="dcterms:W3CDTF">2020-03-13T21:06:41Z</dcterms:modified>
</cp:coreProperties>
</file>