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6" r:id="rId2"/>
    <p:sldId id="270" r:id="rId3"/>
    <p:sldId id="272" r:id="rId4"/>
    <p:sldId id="274" r:id="rId5"/>
    <p:sldId id="276" r:id="rId6"/>
    <p:sldId id="278" r:id="rId7"/>
    <p:sldId id="280" r:id="rId8"/>
    <p:sldId id="282" r:id="rId9"/>
    <p:sldId id="284" r:id="rId10"/>
    <p:sldId id="286" r:id="rId11"/>
    <p:sldId id="288" r:id="rId12"/>
    <p:sldId id="290" r:id="rId13"/>
    <p:sldId id="292" r:id="rId14"/>
    <p:sldId id="294" r:id="rId15"/>
    <p:sldId id="296" r:id="rId16"/>
    <p:sldId id="298" r:id="rId17"/>
    <p:sldId id="300" r:id="rId18"/>
    <p:sldId id="302" r:id="rId19"/>
    <p:sldId id="304" r:id="rId20"/>
    <p:sldId id="306" r:id="rId21"/>
    <p:sldId id="308" r:id="rId22"/>
    <p:sldId id="310" r:id="rId23"/>
    <p:sldId id="312" r:id="rId24"/>
    <p:sldId id="314" r:id="rId25"/>
    <p:sldId id="316" r:id="rId26"/>
    <p:sldId id="318" r:id="rId27"/>
    <p:sldId id="320" r:id="rId28"/>
    <p:sldId id="322" r:id="rId29"/>
    <p:sldId id="324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0"/>
    <p:restoredTop sz="0"/>
  </p:normalViewPr>
  <p:slideViewPr>
    <p:cSldViewPr>
      <p:cViewPr>
        <p:scale>
          <a:sx n="73" d="100"/>
          <a:sy n="73" d="100"/>
        </p:scale>
        <p:origin x="-272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Tim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6A7A1-E22F-4C6A-A143-C255B738845C}" type="datetimeFigureOut">
              <a:rPr/>
              <a:pPr/>
              <a:t>5/11/2020</a:t>
            </a:fld>
            <a:endParaRPr/>
          </a:p>
        </p:txBody>
      </p:sp>
      <p:sp>
        <p:nvSpPr>
          <p:cNvPr id="4" name="SlideImag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sz="1200"/>
            </a:defPPr>
          </a:lstStyle>
          <a:p>
            <a:r>
              <a:rPr smtClean="0"/>
              <a:t>First Level</a:t>
            </a:r>
          </a:p>
          <a:p>
            <a:pPr lvl="1"/>
            <a:r>
              <a:rPr smtClean="0"/>
              <a:t>Second Level</a:t>
            </a:r>
          </a:p>
          <a:p>
            <a:pPr lvl="2"/>
            <a:r>
              <a:rPr smtClean="0"/>
              <a:t>Third level</a:t>
            </a:r>
          </a:p>
          <a:p>
            <a:pPr lvl="3"/>
            <a:r>
              <a:rPr smtClean="0"/>
              <a:t>Fourth level</a:t>
            </a:r>
          </a:p>
          <a:p>
            <a:pPr lvl="4"/>
            <a:r>
              <a:rPr smtClean="0"/>
              <a:t>Fifth level</a:t>
            </a:r>
          </a:p>
        </p:txBody>
      </p:sp>
      <p:sp>
        <p:nvSpPr>
          <p:cNvPr id="6" name="Foo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Numb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2F03C-D9D0-463B-AC5D-A9E47C99735E}" type="slidenum">
              <a:rPr smtClean="0"/>
              <a:pPr/>
              <a:t>‹#›</a:t>
            </a:fld>
            <a:endParaRPr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本文作者：王青，北京大学教育学院博士生后讲师。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933830-0A8E-41B3-8DC0-77DBBF3A5FA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98865A6-2A46-4AC0-BF19-D223637AD4AF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6310DCD-DEE0-491C-AC35-C6F7A6B1DA0B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84BA660-0D04-47B7-A9EB-22C46F54A3BD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792FFE6-42BD-438C-9C63-DC3B2E79C012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05116DFE-9DDB-45EF-8E98-A2AB270995AC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3305A0CB-0F00-43CD-9578-6C2241EBED37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B1B30A74-76F4-4B9B-996C-29F281EF35D4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09732692-3EAC-413D-AB02-D8736D28998E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3563DA14-0AE0-468C-9BB4-904C748C1B65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4A46D479-7E4E-465D-B316-04A022DD8EA9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83360"/>
            <a:ext cx="9144000" cy="38912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93800"/>
            <a:ext cx="9144000" cy="4470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68400"/>
            <a:ext cx="9144000" cy="4521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93800"/>
            <a:ext cx="9144000" cy="4470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7.12"/>
  <p:tag name="AS_TITLE" val="Aspose.Slides for .NET 4.0 Client Profile"/>
  <p:tag name="AS_VERSION" val="1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 pitchFamily="34" charset="0"/>
        <a:cs typeface="Arial" pitchFamily="34" charset="0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</Words>
  <Application>Microsoft Office PowerPoint</Application>
  <PresentationFormat>全屏显示(4:3)</PresentationFormat>
  <Paragraphs>58</Paragraphs>
  <Slides>29</Slides>
  <Notes>29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Administrator</cp:lastModifiedBy>
  <cp:revision>2</cp:revision>
  <cp:lastPrinted>2020-05-11T03:28:00Z</cp:lastPrinted>
  <dcterms:created xsi:type="dcterms:W3CDTF">2020-05-11T03:28:00Z</dcterms:created>
  <dcterms:modified xsi:type="dcterms:W3CDTF">2020-05-12T03:47:18Z</dcterms:modified>
</cp:coreProperties>
</file>